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9" autoAdjust="0"/>
    <p:restoredTop sz="94660"/>
  </p:normalViewPr>
  <p:slideViewPr>
    <p:cSldViewPr snapToGrid="0">
      <p:cViewPr varScale="1">
        <p:scale>
          <a:sx n="58" d="100"/>
          <a:sy n="58" d="100"/>
        </p:scale>
        <p:origin x="72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31C7EE-4501-E863-30A0-CC672BFB88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3D86636-418E-D8E0-CC07-9B4F69D764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FD67CD6-B250-9FAB-EF30-1F795A734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E81E3-6A61-4BC7-ADAE-BE56DDC1B70C}" type="datetimeFigureOut">
              <a:rPr kumimoji="1" lang="ja-JP" altLang="en-US" smtClean="0"/>
              <a:t>2023/2/7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06CB4EF-9B77-1FE9-977C-3469FDAA3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CD226BF-1EF5-D648-947A-8385AF08F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6C51-9195-43C3-8139-CB9B517321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3996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8849D4-2948-5206-1A09-BB30196B0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E4B47E7-BC71-DC24-53EA-72F597FDA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D5A528A-D199-580D-B9FC-FF7E36855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E81E3-6A61-4BC7-ADAE-BE56DDC1B70C}" type="datetimeFigureOut">
              <a:rPr kumimoji="1" lang="ja-JP" altLang="en-US" smtClean="0"/>
              <a:t>2023/2/7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0BF0B10-7058-BEC0-A135-56466F48C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001BA67-0B30-879B-5F9F-BEBC22ADE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6C51-9195-43C3-8139-CB9B517321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1291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19D88C-69F2-516A-BB20-B5ED0BAE3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E533AF7-76F2-08B9-2FEE-C5B4693B0B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A60CB6-2EAC-8751-71B0-0C07E44ED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E81E3-6A61-4BC7-ADAE-BE56DDC1B70C}" type="datetimeFigureOut">
              <a:rPr kumimoji="1" lang="ja-JP" altLang="en-US" smtClean="0"/>
              <a:t>2023/2/7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8F4BA43-3BCF-750E-070D-F708D11C1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3A84F7-B3AC-E938-1C1C-B9A2A49B6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6C51-9195-43C3-8139-CB9B517321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4872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7D716F-752D-972E-7D79-55662444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E2B3689-98E7-2058-E33C-EA837E1AAA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D90DD14-35D5-804D-68A0-B0DDF17A69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8BBBD19-5FAF-0F88-F2BD-D4F3BE499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E81E3-6A61-4BC7-ADAE-BE56DDC1B70C}" type="datetimeFigureOut">
              <a:rPr kumimoji="1" lang="ja-JP" altLang="en-US" smtClean="0"/>
              <a:t>2023/2/7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44CA5A1-E4C7-9C9F-AF01-4229C99FA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475A2CF-21BD-D8B5-E4F3-4977245E6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6C51-9195-43C3-8139-CB9B517321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150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1B4D07-4D30-0BBD-93D0-223953BC0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831BFD-0341-4E5B-4A5B-FDAFE513AC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5279986-5AB2-742F-79AF-86BB0EB25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FC53150-736F-822D-9F1E-E650FA2185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9ECB298-2679-C977-8BAF-F1BFC8B4CE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034C529-C01F-34F4-0C9F-A0543EDCD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E81E3-6A61-4BC7-ADAE-BE56DDC1B70C}" type="datetimeFigureOut">
              <a:rPr kumimoji="1" lang="ja-JP" altLang="en-US" smtClean="0"/>
              <a:t>2023/2/7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BADF2BB-7B80-6158-427A-E7A42EDFB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3C15F57-AA6A-DFE2-C271-A7E7521EC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6C51-9195-43C3-8139-CB9B517321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8271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A7FBE3-21C9-F005-E202-86D5D861C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DC3F57B-32B7-622F-8F5F-6A6C5426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E81E3-6A61-4BC7-ADAE-BE56DDC1B70C}" type="datetimeFigureOut">
              <a:rPr kumimoji="1" lang="ja-JP" altLang="en-US" smtClean="0"/>
              <a:t>2023/2/7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EE1132C-1F3E-2F2A-4684-30410B246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70AF0A4-8503-91AA-808D-3053EF8B0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6C51-9195-43C3-8139-CB9B517321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0522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C0E9F09-475E-8428-5EC7-63251B6A7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E81E3-6A61-4BC7-ADAE-BE56DDC1B70C}" type="datetimeFigureOut">
              <a:rPr kumimoji="1" lang="ja-JP" altLang="en-US" smtClean="0"/>
              <a:t>2023/2/7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ED90499-D285-2235-24CE-D4DD5CB2F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9186304-98CF-4A74-2742-9C24C4AEF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6C51-9195-43C3-8139-CB9B517321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1191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17289AE-6D8B-1AD8-B63A-5F1AF69E5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15447DF-4B9B-ED5C-966E-35E1B377C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D26B7BA-6D26-4558-8FDA-C2E0D10F57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3DBE2BB-3720-64C1-552E-0645B4054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E81E3-6A61-4BC7-ADAE-BE56DDC1B70C}" type="datetimeFigureOut">
              <a:rPr kumimoji="1" lang="ja-JP" altLang="en-US" smtClean="0"/>
              <a:t>2023/2/7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49E4D8F-9706-08AF-4DC9-23F8FC023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262E81D-6505-7D34-BE69-45CABC5B9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6C51-9195-43C3-8139-CB9B517321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5151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B10F1A-84C5-E621-BAEF-9DF49B064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237726D-EFF5-AC47-5576-BE7709C87D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49667CC-CB39-DEBD-532A-47FB790D9A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F91DF63-222F-4E1C-456A-28173DCCF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E81E3-6A61-4BC7-ADAE-BE56DDC1B70C}" type="datetimeFigureOut">
              <a:rPr kumimoji="1" lang="ja-JP" altLang="en-US" smtClean="0"/>
              <a:t>2023/2/7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8C1FF0B-1B55-E786-E273-9509FD2C5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A431F15-6C39-6DDE-3F21-3226D7074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6C51-9195-43C3-8139-CB9B517321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5544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CC9154-BDB7-C4CB-41F5-A9F98DD2F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89D3B4B-A89D-103A-AB78-315CD5999E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3A01F5-DD45-5851-C25C-9E4381741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E81E3-6A61-4BC7-ADAE-BE56DDC1B70C}" type="datetimeFigureOut">
              <a:rPr kumimoji="1" lang="ja-JP" altLang="en-US" smtClean="0"/>
              <a:t>2023/2/7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3530EFA-F395-1787-A2BE-1DA7CA1F6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B1FD84B-CB90-BBDE-9F6C-9E8BC7A8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6C51-9195-43C3-8139-CB9B517321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830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F2B4B84-258C-D59F-C8D7-47534A92D2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0039FD8-66B2-007D-C7C0-6CE483AE4E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1B981B6-62A9-F9DF-4040-A603147DF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E81E3-6A61-4BC7-ADAE-BE56DDC1B70C}" type="datetimeFigureOut">
              <a:rPr kumimoji="1" lang="ja-JP" altLang="en-US" smtClean="0"/>
              <a:t>2023/2/7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37BF5AD-193A-A8A7-0AA2-E46277B09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880A554-8A9C-E344-5FD4-6A6D762A2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6C51-9195-43C3-8139-CB9B517321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404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0604B38-26B0-F21D-3EAE-D80ECDF5B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DF69C70-D7A4-7CAD-6835-0D696B2B0C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5554DF2-647B-2B4E-3FD7-2E615423C5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E81E3-6A61-4BC7-ADAE-BE56DDC1B70C}" type="datetimeFigureOut">
              <a:rPr kumimoji="1" lang="ja-JP" altLang="en-US" smtClean="0"/>
              <a:t>2023/2/7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1C5DD9E-7856-E2A0-DB30-6575E2FB07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1A63466-7407-7BFE-D6A0-3BD15873AC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F6C51-9195-43C3-8139-CB9B517321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6335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8" descr="畳：銀白市松〈01銀白色×新銀白色（ぎんぱくしょく×しんぎんぱくしょく）〉">
            <a:extLst>
              <a:ext uri="{FF2B5EF4-FFF2-40B4-BE49-F238E27FC236}">
                <a16:creationId xmlns:a16="http://schemas.microsoft.com/office/drawing/2014/main" id="{F014037F-1C15-23D8-8093-7BF40B87B69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77884" y="1348047"/>
            <a:ext cx="1039368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88E23645-8C8D-255D-35BC-978338779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82" y="108064"/>
            <a:ext cx="11770822" cy="6608619"/>
          </a:xfrm>
          <a:prstGeom prst="rect">
            <a:avLst/>
          </a:prstGeom>
        </p:spPr>
      </p:pic>
      <p:sp>
        <p:nvSpPr>
          <p:cNvPr id="15" name="AutoShape 18" descr="畳：銀白市松〈01銀白色×新銀白色（ぎんぱくしょく×しんぎんぱくしょく）〉">
            <a:extLst>
              <a:ext uri="{FF2B5EF4-FFF2-40B4-BE49-F238E27FC236}">
                <a16:creationId xmlns:a16="http://schemas.microsoft.com/office/drawing/2014/main" id="{CABFF9BF-CC64-1FA9-3AA2-92C88CEB8A9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211186" y="4156364"/>
            <a:ext cx="3004740" cy="256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050698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fujimoto</dc:creator>
  <cp:lastModifiedBy>fujimoto</cp:lastModifiedBy>
  <cp:revision>1</cp:revision>
  <dcterms:created xsi:type="dcterms:W3CDTF">2023-02-07T00:23:05Z</dcterms:created>
  <dcterms:modified xsi:type="dcterms:W3CDTF">2023-02-07T00:23:35Z</dcterms:modified>
</cp:coreProperties>
</file>